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85" r:id="rId5"/>
    <p:sldId id="263" r:id="rId6"/>
    <p:sldId id="259" r:id="rId7"/>
    <p:sldId id="264" r:id="rId8"/>
    <p:sldId id="284" r:id="rId9"/>
    <p:sldId id="258" r:id="rId10"/>
    <p:sldId id="267" r:id="rId11"/>
    <p:sldId id="276" r:id="rId12"/>
    <p:sldId id="293" r:id="rId13"/>
    <p:sldId id="275" r:id="rId14"/>
    <p:sldId id="274" r:id="rId15"/>
    <p:sldId id="273" r:id="rId16"/>
    <p:sldId id="266" r:id="rId17"/>
    <p:sldId id="261" r:id="rId18"/>
    <p:sldId id="270" r:id="rId19"/>
    <p:sldId id="271" r:id="rId20"/>
    <p:sldId id="277" r:id="rId21"/>
    <p:sldId id="265" r:id="rId22"/>
    <p:sldId id="268" r:id="rId23"/>
    <p:sldId id="278" r:id="rId24"/>
    <p:sldId id="269" r:id="rId25"/>
    <p:sldId id="272" r:id="rId26"/>
    <p:sldId id="279" r:id="rId27"/>
    <p:sldId id="286" r:id="rId28"/>
    <p:sldId id="294" r:id="rId29"/>
    <p:sldId id="287" r:id="rId30"/>
    <p:sldId id="288" r:id="rId31"/>
    <p:sldId id="296" r:id="rId32"/>
    <p:sldId id="295" r:id="rId33"/>
    <p:sldId id="292" r:id="rId34"/>
    <p:sldId id="297" r:id="rId35"/>
    <p:sldId id="282" r:id="rId36"/>
    <p:sldId id="281" r:id="rId37"/>
    <p:sldId id="280" r:id="rId38"/>
    <p:sldId id="289" r:id="rId39"/>
    <p:sldId id="290" r:id="rId40"/>
    <p:sldId id="28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2D2122-427E-4D08-B42F-F547CA0EC8C6}">
          <p14:sldIdLst>
            <p14:sldId id="256"/>
            <p14:sldId id="257"/>
            <p14:sldId id="262"/>
            <p14:sldId id="285"/>
            <p14:sldId id="263"/>
            <p14:sldId id="259"/>
            <p14:sldId id="264"/>
            <p14:sldId id="284"/>
            <p14:sldId id="258"/>
            <p14:sldId id="267"/>
            <p14:sldId id="276"/>
            <p14:sldId id="293"/>
            <p14:sldId id="275"/>
            <p14:sldId id="274"/>
            <p14:sldId id="273"/>
            <p14:sldId id="266"/>
            <p14:sldId id="261"/>
            <p14:sldId id="270"/>
            <p14:sldId id="271"/>
            <p14:sldId id="277"/>
            <p14:sldId id="265"/>
            <p14:sldId id="268"/>
            <p14:sldId id="278"/>
            <p14:sldId id="269"/>
            <p14:sldId id="272"/>
            <p14:sldId id="279"/>
            <p14:sldId id="286"/>
            <p14:sldId id="294"/>
            <p14:sldId id="287"/>
            <p14:sldId id="288"/>
            <p14:sldId id="296"/>
            <p14:sldId id="295"/>
            <p14:sldId id="292"/>
            <p14:sldId id="297"/>
            <p14:sldId id="282"/>
            <p14:sldId id="281"/>
            <p14:sldId id="280"/>
            <p14:sldId id="289"/>
            <p14:sldId id="290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31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40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0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57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17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8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42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7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34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4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4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45CD2-485B-4598-A4C5-16B4D0A3B46D}" type="datetimeFigureOut">
              <a:rPr lang="en-GB" smtClean="0"/>
              <a:t>23/10/2014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36A19-F93A-4BAE-AC95-DB89581FA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40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SLR AGM –Saturday 25</a:t>
            </a:r>
            <a:r>
              <a:rPr lang="en-GB" baseline="30000" dirty="0" smtClean="0"/>
              <a:t>th</a:t>
            </a:r>
            <a:r>
              <a:rPr lang="en-GB" dirty="0" smtClean="0"/>
              <a:t> October 2014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Chairman’s report from </a:t>
            </a:r>
          </a:p>
          <a:p>
            <a:r>
              <a:rPr lang="en-GB" b="1" dirty="0" smtClean="0"/>
              <a:t>Neville </a:t>
            </a:r>
            <a:r>
              <a:rPr lang="en-GB" b="1" dirty="0" err="1" smtClean="0"/>
              <a:t>Brewis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6480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Our Year in Pictures-events/walks/activities</a:t>
            </a:r>
          </a:p>
          <a:p>
            <a:r>
              <a:rPr lang="en-GB" dirty="0" smtClean="0"/>
              <a:t>Committee- who’s in and who’s out?</a:t>
            </a:r>
          </a:p>
          <a:p>
            <a:r>
              <a:rPr lang="en-GB" dirty="0"/>
              <a:t>Membership </a:t>
            </a:r>
            <a:r>
              <a:rPr lang="en-GB" dirty="0" smtClean="0"/>
              <a:t>Update</a:t>
            </a:r>
          </a:p>
          <a:p>
            <a:r>
              <a:rPr lang="en-GB" dirty="0" smtClean="0"/>
              <a:t>Xmas Meal Update</a:t>
            </a:r>
          </a:p>
          <a:p>
            <a:r>
              <a:rPr lang="en-GB" dirty="0" smtClean="0"/>
              <a:t>Next Year’s Outings and Events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6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Walks Summary</a:t>
            </a:r>
            <a:br>
              <a:rPr lang="en-GB" dirty="0" smtClean="0"/>
            </a:br>
            <a:r>
              <a:rPr lang="en-GB" dirty="0" smtClean="0"/>
              <a:t>(ex Margaret Ruse)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Margaret Ruse has now assumed the role of Walks Co-ordinator </a:t>
            </a:r>
          </a:p>
          <a:p>
            <a:r>
              <a:rPr lang="en-GB" sz="2800" dirty="0" smtClean="0"/>
              <a:t>Walks programmes (2 off) both successfully completed on time and in full through out the year.</a:t>
            </a:r>
          </a:p>
          <a:p>
            <a:r>
              <a:rPr lang="en-GB" sz="2800" dirty="0" smtClean="0"/>
              <a:t>Numbers on walks ranged from 4(in extreme heat in July ) to 17 (in less extreme conditions)</a:t>
            </a:r>
          </a:p>
          <a:p>
            <a:r>
              <a:rPr lang="en-GB" sz="2800" dirty="0" smtClean="0"/>
              <a:t>Average on both Sundays and Thursdays seems to be 12 to 14 walkers</a:t>
            </a:r>
          </a:p>
          <a:p>
            <a:r>
              <a:rPr lang="en-GB" sz="2800" dirty="0" smtClean="0"/>
              <a:t>Good to see new walks leaders coming forward (ex David </a:t>
            </a:r>
            <a:r>
              <a:rPr lang="en-GB" sz="2800" dirty="0"/>
              <a:t>H</a:t>
            </a:r>
            <a:r>
              <a:rPr lang="en-GB" sz="2800" dirty="0" smtClean="0"/>
              <a:t>ayes Graduate school !)</a:t>
            </a:r>
          </a:p>
          <a:p>
            <a:r>
              <a:rPr lang="en-GB" sz="2800" dirty="0" smtClean="0"/>
              <a:t>More later under item 6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5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NOVEMBER-David </a:t>
            </a:r>
            <a:r>
              <a:rPr lang="en-GB" dirty="0"/>
              <a:t>H</a:t>
            </a:r>
            <a:r>
              <a:rPr lang="en-GB" dirty="0" smtClean="0"/>
              <a:t>ayes’s walk on Strawberry Line at </a:t>
            </a:r>
            <a:r>
              <a:rPr lang="en-GB" dirty="0" err="1" smtClean="0"/>
              <a:t>Sandford</a:t>
            </a:r>
            <a:endParaRPr lang="en-GB" dirty="0"/>
          </a:p>
        </p:txBody>
      </p:sp>
      <p:pic>
        <p:nvPicPr>
          <p:cNvPr id="1026" name="Picture 2" descr="C:\Users\Fliss\Desktop\130_0002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62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December –XMAS MEAL AND WALKS</a:t>
            </a:r>
            <a:endParaRPr lang="en-GB" dirty="0"/>
          </a:p>
        </p:txBody>
      </p:sp>
      <p:pic>
        <p:nvPicPr>
          <p:cNvPr id="2050" name="Picture 2" descr="C:\Users\Fliss\Desktop\img_2565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208912" cy="48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38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DECEMBER –XMAS MEAL /WALKS</a:t>
            </a:r>
            <a:br>
              <a:rPr lang="en-GB" dirty="0" smtClean="0"/>
            </a:br>
            <a:r>
              <a:rPr lang="en-GB" dirty="0" smtClean="0"/>
              <a:t>Don and Pat’s Presentations</a:t>
            </a:r>
            <a:endParaRPr lang="en-GB" dirty="0"/>
          </a:p>
        </p:txBody>
      </p:sp>
      <p:pic>
        <p:nvPicPr>
          <p:cNvPr id="2050" name="Picture 2" descr="C:\Users\Fliss\Desktop\img_258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12776"/>
            <a:ext cx="4248472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Year’s Day Walk !!</a:t>
            </a:r>
            <a:endParaRPr lang="en-GB" dirty="0"/>
          </a:p>
        </p:txBody>
      </p:sp>
      <p:pic>
        <p:nvPicPr>
          <p:cNvPr id="1026" name="Picture 2" descr="C:\Users\Fliss\Desktop\132_0097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046156" cy="543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42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FEBRUARY </a:t>
            </a:r>
            <a:r>
              <a:rPr lang="en-GB" dirty="0" smtClean="0"/>
              <a:t>– Dick’s walk </a:t>
            </a:r>
            <a:r>
              <a:rPr lang="en-GB" dirty="0" smtClean="0"/>
              <a:t>along Thames and Severn Canal/</a:t>
            </a:r>
            <a:r>
              <a:rPr lang="en-GB" dirty="0" err="1" smtClean="0"/>
              <a:t>Sapperton</a:t>
            </a:r>
            <a:r>
              <a:rPr lang="en-GB" dirty="0" smtClean="0"/>
              <a:t> Tunnel</a:t>
            </a:r>
            <a:endParaRPr lang="en-GB" dirty="0"/>
          </a:p>
        </p:txBody>
      </p:sp>
      <p:pic>
        <p:nvPicPr>
          <p:cNvPr id="2050" name="Picture 2" descr="C:\Users\Fliss\Desktop\004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00200"/>
            <a:ext cx="7488831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848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MARCH-KISSING GATE INSTALLATION</a:t>
            </a:r>
            <a:endParaRPr lang="en-GB" dirty="0"/>
          </a:p>
        </p:txBody>
      </p:sp>
      <p:pic>
        <p:nvPicPr>
          <p:cNvPr id="1026" name="Picture 2" descr="C:\Users\Fliss\Desktop\dscn1368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49694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8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March –Rag Well at Compton Martin</a:t>
            </a:r>
            <a:endParaRPr lang="en-GB" dirty="0"/>
          </a:p>
        </p:txBody>
      </p:sp>
      <p:pic>
        <p:nvPicPr>
          <p:cNvPr id="4098" name="Picture 2" descr="C:\Users\Fliss\Desktop\dscn1376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409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15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March –Sue Bartlett’s walk at </a:t>
            </a:r>
            <a:r>
              <a:rPr lang="en-GB" dirty="0" err="1" smtClean="0"/>
              <a:t>Kingscote</a:t>
            </a:r>
            <a:r>
              <a:rPr lang="en-GB" dirty="0" smtClean="0"/>
              <a:t> and Horsley </a:t>
            </a:r>
            <a:endParaRPr lang="en-GB" dirty="0"/>
          </a:p>
        </p:txBody>
      </p:sp>
      <p:pic>
        <p:nvPicPr>
          <p:cNvPr id="10242" name="Picture 2" descr="C:\Users\Fliss\Desktop\100_005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9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March – Spring Social at St. Mary's </a:t>
            </a:r>
            <a:r>
              <a:rPr lang="en-GB" dirty="0"/>
              <a:t>C</a:t>
            </a:r>
            <a:r>
              <a:rPr lang="en-GB" dirty="0" smtClean="0"/>
              <a:t>hurch Hall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Our speaker was Mandy </a:t>
            </a:r>
            <a:r>
              <a:rPr lang="en-GB" dirty="0" err="1" smtClean="0"/>
              <a:t>Leivers</a:t>
            </a:r>
            <a:r>
              <a:rPr lang="en-GB" dirty="0" smtClean="0"/>
              <a:t>, Avon Gorge and Downs Biodiversity Education Officer who gave  a very interesting talk on the fauna/flora/wildlife to be found there.</a:t>
            </a:r>
          </a:p>
          <a:p>
            <a:r>
              <a:rPr lang="en-GB" dirty="0" smtClean="0"/>
              <a:t>Mandy’s talk highlighted the  many Avon Gorge and Downs Wildlife /Conservation Projects being undertaken –for more details see their Website at</a:t>
            </a:r>
          </a:p>
          <a:p>
            <a:pPr marL="0" indent="0">
              <a:buNone/>
            </a:pPr>
            <a:r>
              <a:rPr lang="en-GB" dirty="0" smtClean="0"/>
              <a:t> 	www.avongorge.org.uk/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talk was followed by an American  buffet supper and refreshments.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54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April </a:t>
            </a:r>
            <a:r>
              <a:rPr lang="en-GB" dirty="0" smtClean="0"/>
              <a:t>– David </a:t>
            </a:r>
            <a:r>
              <a:rPr lang="en-GB" dirty="0" err="1" smtClean="0"/>
              <a:t>McG’s</a:t>
            </a:r>
            <a:r>
              <a:rPr lang="en-GB" dirty="0" smtClean="0"/>
              <a:t> Waterfall </a:t>
            </a:r>
            <a:r>
              <a:rPr lang="en-GB" dirty="0" smtClean="0"/>
              <a:t>walk from Pont </a:t>
            </a:r>
            <a:r>
              <a:rPr lang="en-GB" dirty="0" err="1" smtClean="0"/>
              <a:t>Nedd</a:t>
            </a:r>
            <a:r>
              <a:rPr lang="en-GB" dirty="0" smtClean="0"/>
              <a:t> </a:t>
            </a:r>
            <a:r>
              <a:rPr lang="en-GB" dirty="0" err="1" smtClean="0"/>
              <a:t>Fechan</a:t>
            </a:r>
            <a:endParaRPr lang="en-GB" dirty="0"/>
          </a:p>
        </p:txBody>
      </p:sp>
      <p:pic>
        <p:nvPicPr>
          <p:cNvPr id="8194" name="Picture 2" descr="C:\Users\Fliss\Desktop\100_022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03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April - Waterfall Walk</a:t>
            </a:r>
            <a:endParaRPr lang="en-GB" dirty="0"/>
          </a:p>
        </p:txBody>
      </p:sp>
      <p:pic>
        <p:nvPicPr>
          <p:cNvPr id="9218" name="Picture 2" descr="C:\Users\Fliss\Desktop\100_0267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38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 Q 4/13-Q1/14  Walks Leader’s Training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dirty="0" smtClean="0"/>
              <a:t>David Hayes led  a class of 11 willing pupils </a:t>
            </a:r>
          </a:p>
          <a:p>
            <a:r>
              <a:rPr lang="en-GB" sz="2600" dirty="0" smtClean="0"/>
              <a:t>9 X 90 minute meetings held at </a:t>
            </a:r>
            <a:r>
              <a:rPr lang="en-GB" sz="2600" dirty="0"/>
              <a:t>D</a:t>
            </a:r>
            <a:r>
              <a:rPr lang="en-GB" sz="2600" dirty="0" smtClean="0"/>
              <a:t>avid’s house at fortnightly intervals.</a:t>
            </a:r>
          </a:p>
          <a:p>
            <a:r>
              <a:rPr lang="en-GB" sz="2600" dirty="0" smtClean="0"/>
              <a:t>Topics covered:-Selecting your walk, Downloading and Highlighting your walk, Finding location( GPS/OS maps/Compass), First Aid, Group Dynamics,  SMART Phone Technology and “How to avoid getting lost !”.</a:t>
            </a:r>
          </a:p>
          <a:p>
            <a:r>
              <a:rPr lang="en-GB" sz="2600" dirty="0" smtClean="0"/>
              <a:t>Positive Outcomes:-</a:t>
            </a:r>
          </a:p>
          <a:p>
            <a:pPr marL="0" indent="0">
              <a:buNone/>
            </a:pPr>
            <a:r>
              <a:rPr lang="en-GB" sz="2600" dirty="0" smtClean="0"/>
              <a:t>*New walks Leaders (</a:t>
            </a:r>
            <a:r>
              <a:rPr lang="en-GB" sz="2600" dirty="0"/>
              <a:t>L</a:t>
            </a:r>
            <a:r>
              <a:rPr lang="en-GB" sz="2600" dirty="0" smtClean="0"/>
              <a:t>iz, Sue and Helen)</a:t>
            </a:r>
          </a:p>
          <a:p>
            <a:pPr marL="0" indent="0">
              <a:buNone/>
            </a:pPr>
            <a:r>
              <a:rPr lang="en-GB" sz="2600" dirty="0" smtClean="0"/>
              <a:t>*First Aid Training  organised and new kits to be bought.</a:t>
            </a:r>
          </a:p>
          <a:p>
            <a:pPr marL="0" indent="0">
              <a:buNone/>
            </a:pPr>
            <a:r>
              <a:rPr lang="en-GB" sz="2600" dirty="0" smtClean="0"/>
              <a:t>*OS Maps Library now in place.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 smtClean="0"/>
              <a:t>Many thanks go to David for the success of this venture.</a:t>
            </a:r>
          </a:p>
          <a:p>
            <a:pPr marL="0" indent="0">
              <a:buNone/>
            </a:pPr>
            <a:endParaRPr lang="en-GB" sz="24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1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May –Sue and  Liz’s first walk as leaders at </a:t>
            </a:r>
            <a:r>
              <a:rPr lang="en-GB" dirty="0" err="1" smtClean="0"/>
              <a:t>Kelston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3074" name="Picture 2" descr="C:\Users\Fliss\Desktop\100_0369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73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May-Gordon and Wendy’s Walk  at </a:t>
            </a:r>
            <a:r>
              <a:rPr lang="en-GB" dirty="0" err="1" smtClean="0"/>
              <a:t>Mells</a:t>
            </a:r>
            <a:r>
              <a:rPr lang="en-GB" dirty="0" smtClean="0"/>
              <a:t> and </a:t>
            </a:r>
            <a:r>
              <a:rPr lang="en-GB" dirty="0" err="1" smtClean="0"/>
              <a:t>Nunney</a:t>
            </a:r>
            <a:endParaRPr lang="en-GB" dirty="0"/>
          </a:p>
        </p:txBody>
      </p:sp>
      <p:pic>
        <p:nvPicPr>
          <p:cNvPr id="11266" name="Picture 2" descr="C:\Users\Fliss\Desktop\100_0349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04615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1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June - Summer Outing to Ludlow</a:t>
            </a:r>
            <a:endParaRPr lang="en-GB" dirty="0"/>
          </a:p>
        </p:txBody>
      </p:sp>
      <p:pic>
        <p:nvPicPr>
          <p:cNvPr id="12290" name="Picture 2" descr="C:\Users\Fliss\Desktop\100_0568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340768"/>
            <a:ext cx="804615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3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June –Summer Outing to Ludlow</a:t>
            </a:r>
            <a:endParaRPr lang="en-GB" dirty="0"/>
          </a:p>
        </p:txBody>
      </p:sp>
      <p:pic>
        <p:nvPicPr>
          <p:cNvPr id="13314" name="Picture 2" descr="C:\Users\Fliss\Desktop\p1020226m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776864" cy="52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47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June –Summer Outing to Ludlow</a:t>
            </a:r>
            <a:endParaRPr lang="en-GB" dirty="0"/>
          </a:p>
        </p:txBody>
      </p:sp>
      <p:pic>
        <p:nvPicPr>
          <p:cNvPr id="14338" name="Picture 2" descr="C:\Users\Fliss\Desktop\p1020238mm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859712" cy="525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JULY –FIRST AID SAFETY </a:t>
            </a:r>
            <a:r>
              <a:rPr lang="en-GB" dirty="0" smtClean="0"/>
              <a:t>TRAINING</a:t>
            </a:r>
            <a:br>
              <a:rPr lang="en-GB" dirty="0" smtClean="0"/>
            </a:br>
            <a:r>
              <a:rPr lang="en-GB" sz="2700" dirty="0" smtClean="0"/>
              <a:t>Janet presents Pam Harris  of St John Ambulance with cheque from the club.</a:t>
            </a:r>
            <a:endParaRPr lang="en-GB" sz="2700" dirty="0"/>
          </a:p>
        </p:txBody>
      </p:sp>
      <p:pic>
        <p:nvPicPr>
          <p:cNvPr id="3074" name="Picture 2" descr="C:\Users\Fliss\Desktop\photo[2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1340768"/>
            <a:ext cx="432048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2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August –David Hayes’s walk  up Sugar </a:t>
            </a:r>
            <a:r>
              <a:rPr lang="en-GB" dirty="0"/>
              <a:t>L</a:t>
            </a:r>
            <a:r>
              <a:rPr lang="en-GB" dirty="0" smtClean="0"/>
              <a:t>oaf</a:t>
            </a:r>
            <a:endParaRPr lang="en-GB" dirty="0"/>
          </a:p>
        </p:txBody>
      </p:sp>
      <p:pic>
        <p:nvPicPr>
          <p:cNvPr id="5122" name="Picture 2" descr="C:\Users\Fliss\Desktop\20140817_13040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992887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99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September – Sue and Liz’s walk at </a:t>
            </a:r>
            <a:r>
              <a:rPr lang="en-GB" dirty="0" err="1" smtClean="0"/>
              <a:t>Dolebury</a:t>
            </a:r>
            <a:r>
              <a:rPr lang="en-GB" dirty="0" smtClean="0"/>
              <a:t> Warren.</a:t>
            </a:r>
            <a:endParaRPr lang="en-GB" dirty="0"/>
          </a:p>
        </p:txBody>
      </p:sp>
      <p:pic>
        <p:nvPicPr>
          <p:cNvPr id="15362" name="Picture 2" descr="C:\Users\Fliss\Desktop\albi2014-178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89248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September –Helen’s walk at Symonds </a:t>
            </a:r>
            <a:r>
              <a:rPr lang="en-GB" dirty="0" err="1" smtClean="0"/>
              <a:t>Yat</a:t>
            </a:r>
            <a:endParaRPr lang="en-GB" dirty="0"/>
          </a:p>
        </p:txBody>
      </p:sp>
      <p:pic>
        <p:nvPicPr>
          <p:cNvPr id="6146" name="Picture 2" descr="C:\Users\Fliss\Desktop\100_1242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1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September-Helen’s walk</a:t>
            </a:r>
            <a:endParaRPr lang="en-GB" dirty="0"/>
          </a:p>
        </p:txBody>
      </p:sp>
      <p:pic>
        <p:nvPicPr>
          <p:cNvPr id="7170" name="Picture 2" descr="C:\Users\Fliss\Desktop\100_1255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5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September –New Kissing Gate near Compton Martin  (to be “adopted” )</a:t>
            </a:r>
            <a:endParaRPr lang="en-GB" dirty="0"/>
          </a:p>
        </p:txBody>
      </p:sp>
      <p:pic>
        <p:nvPicPr>
          <p:cNvPr id="16386" name="Picture 2" descr="C:\Users\Fliss\Desktop\100_1157[2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4096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45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October –John </a:t>
            </a:r>
            <a:r>
              <a:rPr lang="en-GB" dirty="0" err="1" smtClean="0"/>
              <a:t>Hollyman’s</a:t>
            </a:r>
            <a:r>
              <a:rPr lang="en-GB" dirty="0" smtClean="0"/>
              <a:t> walk at Barry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7992887" cy="5112568"/>
          </a:xfrm>
        </p:spPr>
      </p:pic>
    </p:spTree>
    <p:extLst>
      <p:ext uri="{BB962C8B-B14F-4D97-AF65-F5344CB8AC3E}">
        <p14:creationId xmlns:p14="http://schemas.microsoft.com/office/powerpoint/2010/main" val="239410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October –Week-end away at HF </a:t>
            </a:r>
            <a:r>
              <a:rPr lang="en-GB" dirty="0" err="1" smtClean="0"/>
              <a:t>Lulworth</a:t>
            </a:r>
            <a:r>
              <a:rPr lang="en-GB" dirty="0" smtClean="0"/>
              <a:t> Cove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5069160"/>
          </a:xfrm>
        </p:spPr>
      </p:pic>
    </p:spTree>
    <p:extLst>
      <p:ext uri="{BB962C8B-B14F-4D97-AF65-F5344CB8AC3E}">
        <p14:creationId xmlns:p14="http://schemas.microsoft.com/office/powerpoint/2010/main" val="39681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October –Week-end away at HF </a:t>
            </a:r>
            <a:r>
              <a:rPr lang="en-GB" dirty="0" err="1" smtClean="0"/>
              <a:t>Lulworth</a:t>
            </a:r>
            <a:r>
              <a:rPr lang="en-GB" dirty="0" smtClean="0"/>
              <a:t> Cove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8640960" cy="5112568"/>
          </a:xfrm>
        </p:spPr>
      </p:pic>
    </p:spTree>
    <p:extLst>
      <p:ext uri="{BB962C8B-B14F-4D97-AF65-F5344CB8AC3E}">
        <p14:creationId xmlns:p14="http://schemas.microsoft.com/office/powerpoint/2010/main" val="41775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Lulworth</a:t>
            </a:r>
            <a:r>
              <a:rPr lang="en-GB" dirty="0" smtClean="0"/>
              <a:t> Cove Week-end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5519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Lulworth</a:t>
            </a:r>
            <a:r>
              <a:rPr lang="en-GB" dirty="0" smtClean="0"/>
              <a:t> Cove Week-end contd.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1496696"/>
            <a:ext cx="6198128" cy="4629467"/>
          </a:xfrm>
        </p:spPr>
      </p:pic>
    </p:spTree>
    <p:extLst>
      <p:ext uri="{BB962C8B-B14F-4D97-AF65-F5344CB8AC3E}">
        <p14:creationId xmlns:p14="http://schemas.microsoft.com/office/powerpoint/2010/main" val="21730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Lulworth</a:t>
            </a:r>
            <a:r>
              <a:rPr lang="en-GB" dirty="0" smtClean="0"/>
              <a:t> Cove Week-end  Contd.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7992887" cy="5328592"/>
          </a:xfrm>
        </p:spPr>
      </p:pic>
    </p:spTree>
    <p:extLst>
      <p:ext uri="{BB962C8B-B14F-4D97-AF65-F5344CB8AC3E}">
        <p14:creationId xmlns:p14="http://schemas.microsoft.com/office/powerpoint/2010/main" val="15016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GB" dirty="0" smtClean="0"/>
              <a:t>Presentations to Walks Leaders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6"/>
            <a:ext cx="7488831" cy="4997152"/>
          </a:xfrm>
        </p:spPr>
      </p:pic>
    </p:spTree>
    <p:extLst>
      <p:ext uri="{BB962C8B-B14F-4D97-AF65-F5344CB8AC3E}">
        <p14:creationId xmlns:p14="http://schemas.microsoft.com/office/powerpoint/2010/main" val="282275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 days ago-Pam’s walk around Abbot’s Leigh woods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2827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Committee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Current</a:t>
            </a:r>
          </a:p>
          <a:p>
            <a:pPr marL="0" indent="0">
              <a:buNone/>
            </a:pPr>
            <a:r>
              <a:rPr lang="en-GB" sz="2400" dirty="0" smtClean="0"/>
              <a:t>Neville </a:t>
            </a:r>
            <a:r>
              <a:rPr lang="en-GB" sz="2400" dirty="0" err="1" smtClean="0"/>
              <a:t>Brewis</a:t>
            </a:r>
            <a:r>
              <a:rPr lang="en-GB" sz="2400" dirty="0" smtClean="0"/>
              <a:t> (Chair),Sue </a:t>
            </a:r>
            <a:r>
              <a:rPr lang="en-GB" sz="2400" dirty="0" err="1" smtClean="0"/>
              <a:t>Hazelden</a:t>
            </a:r>
            <a:r>
              <a:rPr lang="en-GB" sz="2400" dirty="0" smtClean="0"/>
              <a:t> (Treasurer),Margaret Ruse (Secretary and Walks Co-ordinator),Rosanne </a:t>
            </a:r>
            <a:r>
              <a:rPr lang="en-GB" sz="2400" dirty="0" err="1" smtClean="0"/>
              <a:t>Cawardine</a:t>
            </a:r>
            <a:r>
              <a:rPr lang="en-GB" sz="2400" dirty="0" smtClean="0"/>
              <a:t>, Ian </a:t>
            </a:r>
            <a:r>
              <a:rPr lang="en-GB" sz="2400" dirty="0" err="1" smtClean="0"/>
              <a:t>Hopley</a:t>
            </a:r>
            <a:r>
              <a:rPr lang="en-GB" sz="2400" dirty="0" smtClean="0"/>
              <a:t>, Dick Dennett, Pam Porter, Helen Palmer and Chris Budd</a:t>
            </a:r>
          </a:p>
          <a:p>
            <a:endParaRPr lang="en-GB" sz="2400" dirty="0"/>
          </a:p>
          <a:p>
            <a:r>
              <a:rPr lang="en-GB" sz="2400" dirty="0" smtClean="0"/>
              <a:t>Future</a:t>
            </a:r>
          </a:p>
          <a:p>
            <a:pPr marL="0" indent="0">
              <a:buNone/>
            </a:pPr>
            <a:r>
              <a:rPr lang="en-GB" sz="2400" dirty="0" smtClean="0"/>
              <a:t>As above except that Ian and Dick are standing down after many years valiant service!</a:t>
            </a:r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Liz Hall and Lorna Renshaw has agreed </a:t>
            </a:r>
            <a:r>
              <a:rPr lang="en-GB" sz="2400" dirty="0"/>
              <a:t>t</a:t>
            </a:r>
            <a:r>
              <a:rPr lang="en-GB" sz="2400" dirty="0" smtClean="0"/>
              <a:t>o replace them.</a:t>
            </a:r>
          </a:p>
          <a:p>
            <a:pPr marL="0" indent="0">
              <a:buNone/>
            </a:pPr>
            <a:r>
              <a:rPr lang="en-GB" sz="2400" dirty="0" smtClean="0"/>
              <a:t>They are very WELCOME !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6826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Membership Update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Currently have  ~125 members</a:t>
            </a:r>
          </a:p>
          <a:p>
            <a:r>
              <a:rPr lang="en-GB" dirty="0" smtClean="0"/>
              <a:t>New Members since last AGM (October 2013):- Toby O’Hara, Roger Harvey, Robert Murphy, Caroline </a:t>
            </a:r>
            <a:r>
              <a:rPr lang="en-GB" dirty="0" err="1" smtClean="0"/>
              <a:t>Maskew</a:t>
            </a:r>
            <a:r>
              <a:rPr lang="en-GB" dirty="0" smtClean="0"/>
              <a:t>, Tony Johnson, Helen </a:t>
            </a:r>
            <a:r>
              <a:rPr lang="en-GB" dirty="0" err="1" smtClean="0"/>
              <a:t>Gamsa</a:t>
            </a:r>
            <a:r>
              <a:rPr lang="en-GB" dirty="0" smtClean="0"/>
              <a:t>, </a:t>
            </a:r>
            <a:r>
              <a:rPr lang="en-GB" dirty="0" err="1" smtClean="0"/>
              <a:t>Wynel</a:t>
            </a:r>
            <a:r>
              <a:rPr lang="en-GB" dirty="0" smtClean="0"/>
              <a:t> Rees, Rosemary Gwyn, Alison Shaw  and Pat Goldsworthy(?)-WELCOME ALL!</a:t>
            </a:r>
          </a:p>
          <a:p>
            <a:r>
              <a:rPr lang="en-GB" dirty="0" smtClean="0"/>
              <a:t>Welcome back to Tony Pugh.</a:t>
            </a:r>
          </a:p>
          <a:p>
            <a:r>
              <a:rPr lang="en-GB" dirty="0" smtClean="0"/>
              <a:t>Renewal forms now out  for 2014-15 with payment by on line bank transfer available.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2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en-GB" dirty="0" smtClean="0"/>
              <a:t>Future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6165304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Xmas Meal and Walks 2014</a:t>
            </a:r>
          </a:p>
          <a:p>
            <a:pPr marL="0" indent="0">
              <a:buNone/>
            </a:pPr>
            <a:r>
              <a:rPr lang="en-GB" sz="2800" dirty="0" smtClean="0"/>
              <a:t>This year will be held at the FROMEBRIDGE MILL at </a:t>
            </a:r>
            <a:r>
              <a:rPr lang="en-GB" sz="2800" dirty="0" err="1" smtClean="0"/>
              <a:t>Whitminster</a:t>
            </a:r>
            <a:r>
              <a:rPr lang="en-GB" sz="2800" dirty="0" smtClean="0"/>
              <a:t> ( just off M5 </a:t>
            </a:r>
            <a:r>
              <a:rPr lang="en-GB" sz="2800" dirty="0" err="1" smtClean="0"/>
              <a:t>Junc</a:t>
            </a:r>
            <a:r>
              <a:rPr lang="en-GB" sz="2800" dirty="0" smtClean="0"/>
              <a:t> 13).on Thursday 11</a:t>
            </a:r>
            <a:r>
              <a:rPr lang="en-GB" sz="2800" baseline="30000" dirty="0" smtClean="0"/>
              <a:t>th</a:t>
            </a:r>
            <a:r>
              <a:rPr lang="en-GB" sz="2800" dirty="0" smtClean="0"/>
              <a:t> December-see flyer from Dick Dennett  in recent mail-out for details .</a:t>
            </a:r>
          </a:p>
          <a:p>
            <a:pPr marL="0" indent="0">
              <a:buNone/>
            </a:pPr>
            <a:r>
              <a:rPr lang="en-GB" sz="2800" dirty="0" smtClean="0"/>
              <a:t>Cost - £15 for 3 course Xmas meal/first drink/raffle entry/staff gratuity – A GREAT DEAL</a:t>
            </a:r>
          </a:p>
          <a:p>
            <a:r>
              <a:rPr lang="en-GB" sz="2800" b="1" dirty="0" smtClean="0"/>
              <a:t>New Year’s Day Walk/Meal.</a:t>
            </a:r>
          </a:p>
          <a:p>
            <a:pPr marL="0" indent="0">
              <a:buNone/>
            </a:pPr>
            <a:r>
              <a:rPr lang="en-GB" sz="2800" b="1" dirty="0" smtClean="0"/>
              <a:t> NOT ARRANGED YET -NEEDS ORGANISER(S) TO ARRANGE A COUPLE OF SHORTISH WALKS </a:t>
            </a:r>
            <a:r>
              <a:rPr lang="en-GB" sz="2800" b="1" dirty="0"/>
              <a:t> </a:t>
            </a:r>
            <a:r>
              <a:rPr lang="en-GB" sz="2800" b="1" dirty="0" smtClean="0"/>
              <a:t>AND THE  PUB LUNCH.</a:t>
            </a:r>
          </a:p>
          <a:p>
            <a:pPr marL="0" indent="0">
              <a:buNone/>
            </a:pPr>
            <a:r>
              <a:rPr lang="en-GB" sz="2800" b="1" dirty="0" smtClean="0"/>
              <a:t> So please can someone volunteer to do this for the club.</a:t>
            </a:r>
          </a:p>
        </p:txBody>
      </p:sp>
    </p:spTree>
    <p:extLst>
      <p:ext uri="{BB962C8B-B14F-4D97-AF65-F5344CB8AC3E}">
        <p14:creationId xmlns:p14="http://schemas.microsoft.com/office/powerpoint/2010/main" val="19906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Activities Contd.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000" b="1" dirty="0"/>
              <a:t>Spring Social –March </a:t>
            </a:r>
            <a:r>
              <a:rPr lang="en-GB" sz="3000" b="1" dirty="0" smtClean="0"/>
              <a:t>2015</a:t>
            </a:r>
          </a:p>
          <a:p>
            <a:pPr marL="0" indent="0">
              <a:buNone/>
            </a:pPr>
            <a:r>
              <a:rPr lang="en-GB" sz="3000" dirty="0" smtClean="0"/>
              <a:t>This will be held at (new venue) </a:t>
            </a:r>
            <a:r>
              <a:rPr lang="en-GB" sz="3000" b="1" dirty="0" smtClean="0"/>
              <a:t>KINGS WESTERN HOUSE on  FRIDAY 27</a:t>
            </a:r>
            <a:r>
              <a:rPr lang="en-GB" sz="3000" b="1" baseline="30000" dirty="0" smtClean="0"/>
              <a:t>th</a:t>
            </a:r>
            <a:r>
              <a:rPr lang="en-GB" sz="3000" b="1" dirty="0" smtClean="0"/>
              <a:t> MARCH 2015.</a:t>
            </a:r>
          </a:p>
          <a:p>
            <a:pPr marL="0" indent="0">
              <a:buNone/>
            </a:pPr>
            <a:r>
              <a:rPr lang="en-GB" sz="3000" dirty="0" smtClean="0"/>
              <a:t>Tour of and Talk about the house  and its history will be presented followed by the normal American supper/refreshments.</a:t>
            </a:r>
          </a:p>
          <a:p>
            <a:pPr marL="0" indent="0">
              <a:buNone/>
            </a:pPr>
            <a:r>
              <a:rPr lang="en-GB" sz="3000" dirty="0" smtClean="0"/>
              <a:t>Thanks to Sue </a:t>
            </a:r>
            <a:r>
              <a:rPr lang="en-GB" sz="3000" dirty="0" err="1" smtClean="0"/>
              <a:t>Hazelden</a:t>
            </a:r>
            <a:r>
              <a:rPr lang="en-GB" sz="3000" dirty="0" smtClean="0"/>
              <a:t> for organising this event. </a:t>
            </a:r>
            <a:endParaRPr lang="en-GB" sz="3000" dirty="0"/>
          </a:p>
          <a:p>
            <a:r>
              <a:rPr lang="en-GB" sz="3000" b="1" dirty="0"/>
              <a:t>Summer Outing  June </a:t>
            </a:r>
            <a:r>
              <a:rPr lang="en-GB" sz="3000" b="1" dirty="0" smtClean="0"/>
              <a:t>2015</a:t>
            </a:r>
          </a:p>
          <a:p>
            <a:pPr marL="0" indent="0">
              <a:buNone/>
            </a:pPr>
            <a:r>
              <a:rPr lang="en-GB" sz="3000" dirty="0" smtClean="0"/>
              <a:t>This is tentatively scheduled for  </a:t>
            </a:r>
            <a:r>
              <a:rPr lang="en-GB" sz="3000" b="1" dirty="0" smtClean="0"/>
              <a:t>SUNDAY 14</a:t>
            </a:r>
            <a:r>
              <a:rPr lang="en-GB" sz="3000" b="1" baseline="30000" dirty="0" smtClean="0"/>
              <a:t>th</a:t>
            </a:r>
            <a:r>
              <a:rPr lang="en-GB" sz="3000" b="1" dirty="0" smtClean="0"/>
              <a:t> JUNE 2015. </a:t>
            </a:r>
          </a:p>
          <a:p>
            <a:pPr marL="0" indent="0">
              <a:buNone/>
            </a:pPr>
            <a:r>
              <a:rPr lang="en-GB" sz="3000" b="1" dirty="0" smtClean="0"/>
              <a:t>Venue and arrangements still to  be  finalised.</a:t>
            </a:r>
          </a:p>
          <a:p>
            <a:pPr marL="0" indent="0">
              <a:buNone/>
            </a:pPr>
            <a:r>
              <a:rPr lang="en-GB" sz="3000" b="1" dirty="0" smtClean="0"/>
              <a:t> Ideas and volunteers to help organise/lead walks are requested.</a:t>
            </a:r>
            <a:endParaRPr lang="en-GB" sz="3000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570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GB" dirty="0" smtClean="0"/>
              <a:t>Future Activities Contd.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80920" cy="5904656"/>
          </a:xfrm>
        </p:spPr>
        <p:txBody>
          <a:bodyPr>
            <a:noAutofit/>
          </a:bodyPr>
          <a:lstStyle/>
          <a:p>
            <a:r>
              <a:rPr lang="en-GB" sz="2000" b="1" dirty="0"/>
              <a:t>Annual Holiday weekend –October </a:t>
            </a:r>
            <a:r>
              <a:rPr lang="en-GB" sz="2000" b="1" dirty="0" smtClean="0"/>
              <a:t>2015</a:t>
            </a:r>
          </a:p>
          <a:p>
            <a:pPr marL="0" indent="0">
              <a:buNone/>
            </a:pPr>
            <a:r>
              <a:rPr lang="en-GB" sz="2000" dirty="0" smtClean="0"/>
              <a:t>I have booked  an HF Guided Walks package at </a:t>
            </a:r>
            <a:r>
              <a:rPr lang="en-GB" sz="2000" b="1" dirty="0" err="1" smtClean="0"/>
              <a:t>Haytor</a:t>
            </a:r>
            <a:r>
              <a:rPr lang="en-GB" sz="2000" b="1" dirty="0" smtClean="0"/>
              <a:t> on Dartmoor </a:t>
            </a:r>
            <a:r>
              <a:rPr lang="en-GB" sz="2000" dirty="0" smtClean="0"/>
              <a:t>for the </a:t>
            </a:r>
            <a:r>
              <a:rPr lang="en-GB" sz="2000" b="1" dirty="0" smtClean="0"/>
              <a:t>week-end of Friday 9</a:t>
            </a:r>
            <a:r>
              <a:rPr lang="en-GB" sz="2000" b="1" baseline="30000" dirty="0" smtClean="0"/>
              <a:t>th</a:t>
            </a:r>
            <a:r>
              <a:rPr lang="en-GB" sz="2000" b="1" dirty="0" smtClean="0"/>
              <a:t> –Monday 12</a:t>
            </a:r>
            <a:r>
              <a:rPr lang="en-GB" sz="2000" b="1" baseline="30000" dirty="0" smtClean="0"/>
              <a:t>th</a:t>
            </a:r>
            <a:r>
              <a:rPr lang="en-GB" sz="2000" b="1" dirty="0" smtClean="0"/>
              <a:t> October 2015. </a:t>
            </a:r>
            <a:r>
              <a:rPr lang="en-GB" sz="2000" dirty="0" smtClean="0"/>
              <a:t>Plenty of room for 40-50 members to attend . Cost for week-end ~£275-£285/ person. Fuller details and booking form will go out with Winter Newsletter in December.</a:t>
            </a:r>
            <a:endParaRPr lang="en-GB" sz="2000" dirty="0"/>
          </a:p>
          <a:p>
            <a:r>
              <a:rPr lang="en-GB" sz="2000" dirty="0"/>
              <a:t> </a:t>
            </a:r>
            <a:r>
              <a:rPr lang="en-GB" sz="2000" b="1" dirty="0"/>
              <a:t>Future Newsletters +  Editorship</a:t>
            </a:r>
            <a:r>
              <a:rPr lang="en-GB" sz="2000" b="1" dirty="0" smtClean="0"/>
              <a:t>.</a:t>
            </a:r>
          </a:p>
          <a:p>
            <a:pPr marL="0" indent="0">
              <a:buNone/>
            </a:pPr>
            <a:r>
              <a:rPr lang="en-GB" sz="2000" dirty="0" smtClean="0"/>
              <a:t>Committee has decided only to issue 2 paper Newsletters each year –</a:t>
            </a:r>
            <a:r>
              <a:rPr lang="en-GB" sz="2000" b="1" dirty="0" smtClean="0"/>
              <a:t>Summer</a:t>
            </a:r>
            <a:r>
              <a:rPr lang="en-GB" sz="2000" dirty="0" smtClean="0"/>
              <a:t> </a:t>
            </a:r>
            <a:r>
              <a:rPr lang="en-GB" sz="2000" b="1" dirty="0" smtClean="0"/>
              <a:t>and Winter to coincide with issue of Walk Programmes. </a:t>
            </a:r>
            <a:r>
              <a:rPr lang="en-GB" sz="2000" dirty="0" smtClean="0"/>
              <a:t>The Spring and Autumn ones will now be issued electronically via the Website on the NEWSLETTERS PAGE  by the committee.</a:t>
            </a:r>
          </a:p>
          <a:p>
            <a:pPr marL="0" indent="0">
              <a:buNone/>
            </a:pPr>
            <a:r>
              <a:rPr lang="en-GB" sz="2000" dirty="0" smtClean="0"/>
              <a:t>Davina has decided to step down as our Newsletter Editor and </a:t>
            </a:r>
            <a:r>
              <a:rPr lang="en-GB" sz="2000" dirty="0"/>
              <a:t> </a:t>
            </a:r>
            <a:r>
              <a:rPr lang="en-GB" sz="2000" dirty="0" smtClean="0"/>
              <a:t>many thanks go to her for the great job she’s done over  the last 2 years.</a:t>
            </a:r>
          </a:p>
          <a:p>
            <a:pPr marL="0" indent="0">
              <a:buNone/>
            </a:pPr>
            <a:r>
              <a:rPr lang="en-GB" sz="2000" dirty="0" smtClean="0"/>
              <a:t>Felicity </a:t>
            </a:r>
            <a:r>
              <a:rPr lang="en-GB" sz="2000" dirty="0" err="1" smtClean="0"/>
              <a:t>Brewis</a:t>
            </a:r>
            <a:r>
              <a:rPr lang="en-GB" sz="2000" dirty="0" smtClean="0"/>
              <a:t> has agreed to take on the Editorship starting with the Winter edition in December.</a:t>
            </a:r>
            <a:endParaRPr lang="en-GB" sz="2000" dirty="0"/>
          </a:p>
          <a:p>
            <a:r>
              <a:rPr lang="en-GB" sz="2000" b="1" dirty="0"/>
              <a:t>On line  payments to Club’s Bank account.</a:t>
            </a:r>
          </a:p>
          <a:p>
            <a:pPr marL="0" indent="0">
              <a:buNone/>
            </a:pPr>
            <a:r>
              <a:rPr lang="en-GB" sz="2000" dirty="0" smtClean="0"/>
              <a:t>Reminder that in future all events/activities can now be paid for by direct BANK TRANSFER to Club Account   as well as by normal cheque option.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5997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/>
          <a:lstStyle/>
          <a:p>
            <a:r>
              <a:rPr lang="en-GB" dirty="0" smtClean="0"/>
              <a:t>THE END 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r>
              <a:rPr lang="en-GB" sz="4000" dirty="0" smtClean="0"/>
              <a:t>THANKS FOR YOUR PATIENCE !</a:t>
            </a:r>
          </a:p>
          <a:p>
            <a:endParaRPr lang="en-GB" sz="4000" dirty="0"/>
          </a:p>
          <a:p>
            <a:endParaRPr lang="en-GB" sz="4000" dirty="0" smtClean="0"/>
          </a:p>
          <a:p>
            <a:r>
              <a:rPr lang="en-GB" sz="4000" dirty="0" smtClean="0"/>
              <a:t>ANY QUESTIONS 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481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1020</Words>
  <Application>Microsoft Office PowerPoint</Application>
  <PresentationFormat>On-screen Show (4:3)</PresentationFormat>
  <Paragraphs>104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SLR AGM –Saturday 25th October 2014</vt:lpstr>
      <vt:lpstr>Contents</vt:lpstr>
      <vt:lpstr>Walks Summary (ex Margaret Ruse)</vt:lpstr>
      <vt:lpstr>NOVEMBER-David Hayes’s walk on Strawberry Line at Sandford</vt:lpstr>
      <vt:lpstr>December –XMAS MEAL AND WALKS</vt:lpstr>
      <vt:lpstr>DECEMBER –XMAS MEAL /WALKS Don and Pat’s Presentations</vt:lpstr>
      <vt:lpstr>New Year’s Day Walk !!</vt:lpstr>
      <vt:lpstr>FEBRUARY – Dick’s walk along Thames and Severn Canal/Sapperton Tunnel</vt:lpstr>
      <vt:lpstr>MARCH-KISSING GATE INSTALLATION</vt:lpstr>
      <vt:lpstr>March –Rag Well at Compton Martin</vt:lpstr>
      <vt:lpstr>March –Sue Bartlett’s walk at Kingscote and Horsley </vt:lpstr>
      <vt:lpstr>March – Spring Social at St. Mary's Church Hall</vt:lpstr>
      <vt:lpstr>April – David McG’s Waterfall walk from Pont Nedd Fechan</vt:lpstr>
      <vt:lpstr>April - Waterfall Walk</vt:lpstr>
      <vt:lpstr> Q 4/13-Q1/14  Walks Leader’s Training</vt:lpstr>
      <vt:lpstr>May –Sue and  Liz’s first walk as leaders at Kelston.</vt:lpstr>
      <vt:lpstr>May-Gordon and Wendy’s Walk  at Mells and Nunney</vt:lpstr>
      <vt:lpstr>June - Summer Outing to Ludlow</vt:lpstr>
      <vt:lpstr>June –Summer Outing to Ludlow</vt:lpstr>
      <vt:lpstr>June –Summer Outing to Ludlow</vt:lpstr>
      <vt:lpstr>JULY –FIRST AID SAFETY TRAINING Janet presents Pam Harris  of St John Ambulance with cheque from the club.</vt:lpstr>
      <vt:lpstr>August –David Hayes’s walk  up Sugar Loaf</vt:lpstr>
      <vt:lpstr>September – Sue and Liz’s walk at Dolebury Warren.</vt:lpstr>
      <vt:lpstr>September –Helen’s walk at Symonds Yat</vt:lpstr>
      <vt:lpstr>September-Helen’s walk</vt:lpstr>
      <vt:lpstr>September –New Kissing Gate near Compton Martin  (to be “adopted” )</vt:lpstr>
      <vt:lpstr>October –John Hollyman’s walk at Barry</vt:lpstr>
      <vt:lpstr>October –Week-end away at HF Lulworth Cove</vt:lpstr>
      <vt:lpstr>October –Week-end away at HF Lulworth Cove </vt:lpstr>
      <vt:lpstr>Lulworth Cove Week-end</vt:lpstr>
      <vt:lpstr>Lulworth Cove Week-end contd.</vt:lpstr>
      <vt:lpstr>Lulworth Cove Week-end  Contd.</vt:lpstr>
      <vt:lpstr>Presentations to Walks Leaders</vt:lpstr>
      <vt:lpstr>2 days ago-Pam’s walk around Abbot’s Leigh woods</vt:lpstr>
      <vt:lpstr>Committee</vt:lpstr>
      <vt:lpstr>Membership Update</vt:lpstr>
      <vt:lpstr>Future Activities</vt:lpstr>
      <vt:lpstr>Future Activities Contd.</vt:lpstr>
      <vt:lpstr>Future Activities Contd.</vt:lpstr>
      <vt:lpstr>THE END 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SLR AGM –Saturday 25th October 2014</dc:title>
  <dc:creator>Fliss</dc:creator>
  <cp:lastModifiedBy>Fliss</cp:lastModifiedBy>
  <cp:revision>114</cp:revision>
  <dcterms:created xsi:type="dcterms:W3CDTF">2014-10-02T05:29:43Z</dcterms:created>
  <dcterms:modified xsi:type="dcterms:W3CDTF">2014-10-23T17:35:23Z</dcterms:modified>
</cp:coreProperties>
</file>